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2EDD6A-F032-4E9D-92AF-E5C50C971255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B89D25-911C-4696-809D-31FAD047042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054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0546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110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893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341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77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56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861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571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064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081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652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A4AE1-4617-4871-93BD-6E3279F516A0}" type="datetimeFigureOut">
              <a:rPr lang="en-US" smtClean="0"/>
              <a:t>21-Nov-22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51FC9C-1AB7-48FB-8643-4E7F6EBD11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170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Final project presentation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2743" y="5202238"/>
            <a:ext cx="9144000" cy="1655762"/>
          </a:xfrm>
        </p:spPr>
        <p:txBody>
          <a:bodyPr/>
          <a:lstStyle/>
          <a:p>
            <a:r>
              <a:rPr lang="en-US" dirty="0" smtClean="0"/>
              <a:t>Ayyub &amp; </a:t>
            </a:r>
            <a:r>
              <a:rPr lang="en-US" dirty="0" err="1" smtClean="0"/>
              <a:t>Matija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090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1" y="3171088"/>
            <a:ext cx="12128862" cy="1325563"/>
          </a:xfrm>
        </p:spPr>
        <p:txBody>
          <a:bodyPr>
            <a:no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5400" dirty="0" smtClean="0"/>
              <a:t>two player puzzle game</a:t>
            </a:r>
            <a:br>
              <a:rPr lang="en-US" sz="5400" dirty="0" smtClean="0"/>
            </a:br>
            <a:r>
              <a:rPr lang="en-US" sz="5400" dirty="0" smtClean="0"/>
              <a:t/>
            </a:r>
            <a:br>
              <a:rPr lang="en-US" sz="5400" dirty="0" smtClean="0"/>
            </a:br>
            <a:r>
              <a:rPr lang="en-US" sz="5400" dirty="0" smtClean="0"/>
              <a:t/>
            </a:r>
            <a:br>
              <a:rPr lang="en-US" sz="5400" dirty="0" smtClean="0"/>
            </a:br>
            <a:endParaRPr lang="en-US" sz="5400" dirty="0"/>
          </a:p>
        </p:txBody>
      </p:sp>
      <p:sp>
        <p:nvSpPr>
          <p:cNvPr id="3" name="TextBox 2"/>
          <p:cNvSpPr txBox="1"/>
          <p:nvPr/>
        </p:nvSpPr>
        <p:spPr>
          <a:xfrm>
            <a:off x="3274421" y="583474"/>
            <a:ext cx="5033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 smtClean="0"/>
              <a:t>INTRODUCTION:</a:t>
            </a:r>
            <a:endParaRPr lang="en-US" sz="2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777241" y="3231837"/>
            <a:ext cx="91962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5400" dirty="0"/>
              <a:t> </a:t>
            </a:r>
            <a:r>
              <a:rPr lang="en-US" sz="5400" dirty="0" smtClean="0"/>
              <a:t> </a:t>
            </a:r>
            <a:r>
              <a:rPr lang="en-US" sz="5400" dirty="0" smtClean="0">
                <a:latin typeface="+mj-lt"/>
              </a:rPr>
              <a:t>players control two different characters</a:t>
            </a:r>
            <a:endParaRPr lang="en-US" sz="54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77241" y="5127333"/>
            <a:ext cx="9753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5400" dirty="0" smtClean="0">
                <a:latin typeface="+mj-lt"/>
              </a:rPr>
              <a:t> coordinating mechanism</a:t>
            </a:r>
            <a:endParaRPr lang="en-US" sz="5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11109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309" y="-148681"/>
            <a:ext cx="10515600" cy="1325563"/>
          </a:xfrm>
        </p:spPr>
        <p:txBody>
          <a:bodyPr/>
          <a:lstStyle/>
          <a:p>
            <a:r>
              <a:rPr lang="en-US" dirty="0" smtClean="0"/>
              <a:t>example_1:</a:t>
            </a:r>
            <a:endParaRPr lang="en-US" dirty="0"/>
          </a:p>
        </p:txBody>
      </p:sp>
      <p:pic>
        <p:nvPicPr>
          <p:cNvPr id="4" name="example_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8572" y="888274"/>
            <a:ext cx="9866794" cy="5549946"/>
          </a:xfrm>
        </p:spPr>
      </p:pic>
    </p:spTree>
    <p:extLst>
      <p:ext uri="{BB962C8B-B14F-4D97-AF65-F5344CB8AC3E}">
        <p14:creationId xmlns:p14="http://schemas.microsoft.com/office/powerpoint/2010/main" val="4110622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8897" y="-218349"/>
            <a:ext cx="10515600" cy="1325563"/>
          </a:xfrm>
        </p:spPr>
        <p:txBody>
          <a:bodyPr/>
          <a:lstStyle/>
          <a:p>
            <a:r>
              <a:rPr lang="en-US" dirty="0" smtClean="0"/>
              <a:t>example_2:</a:t>
            </a:r>
            <a:endParaRPr lang="en-US" dirty="0"/>
          </a:p>
        </p:txBody>
      </p:sp>
      <p:pic>
        <p:nvPicPr>
          <p:cNvPr id="4" name="example_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7153" y="824093"/>
            <a:ext cx="11846310" cy="5811838"/>
          </a:xfrm>
        </p:spPr>
      </p:pic>
      <p:sp>
        <p:nvSpPr>
          <p:cNvPr id="6" name="Rectangle 5"/>
          <p:cNvSpPr/>
          <p:nvPr/>
        </p:nvSpPr>
        <p:spPr>
          <a:xfrm>
            <a:off x="69669" y="722811"/>
            <a:ext cx="2272937" cy="59740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8621486" y="531223"/>
            <a:ext cx="3491977" cy="623533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7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406" y="478337"/>
            <a:ext cx="10515600" cy="5713457"/>
          </a:xfrm>
        </p:spPr>
        <p:txBody>
          <a:bodyPr>
            <a:normAutofit/>
          </a:bodyPr>
          <a:lstStyle/>
          <a:p>
            <a:r>
              <a:rPr lang="en-US" sz="8000" dirty="0" smtClean="0"/>
              <a:t>We won’t be making these games exactly, but something like these puzzle-centered games.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18463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9787" y="336087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6600" b="1" dirty="0" smtClean="0"/>
              <a:t>GAME IMPLEMENTATION:</a:t>
            </a:r>
            <a:br>
              <a:rPr lang="en-US" sz="6600" b="1" dirty="0" smtClean="0"/>
            </a:br>
            <a:r>
              <a:rPr lang="en-US" sz="6600" b="1" dirty="0"/>
              <a:t/>
            </a:r>
            <a:br>
              <a:rPr lang="en-US" sz="6600" b="1" dirty="0"/>
            </a:br>
            <a:r>
              <a:rPr lang="en-US" sz="6000" dirty="0" smtClean="0"/>
              <a:t>- </a:t>
            </a:r>
            <a:r>
              <a:rPr lang="en-US" sz="4900" dirty="0" smtClean="0"/>
              <a:t>classes for every entity in the game environment (characters, platforms, etc.)</a:t>
            </a:r>
            <a:br>
              <a:rPr lang="en-US" sz="4900" dirty="0" smtClean="0"/>
            </a:br>
            <a:r>
              <a:rPr lang="en-US" sz="6600" b="1" dirty="0" smtClean="0"/>
              <a:t/>
            </a:r>
            <a:br>
              <a:rPr lang="en-US" sz="6600" b="1" dirty="0" smtClean="0"/>
            </a:br>
            <a:r>
              <a:rPr lang="en-US" dirty="0" smtClean="0"/>
              <a:t>- one player uses WASD and the other uses the arrow keys for movement.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- one horizontal level (</a:t>
            </a:r>
            <a:r>
              <a:rPr lang="en-US" dirty="0" err="1" smtClean="0"/>
              <a:t>x_shift</a:t>
            </a:r>
            <a:r>
              <a:rPr lang="en-US" dirty="0" smtClean="0"/>
              <a:t>)</a:t>
            </a:r>
            <a:r>
              <a:rPr lang="en-US" sz="6600" b="1" dirty="0" smtClean="0"/>
              <a:t/>
            </a:r>
            <a:br>
              <a:rPr lang="en-US" sz="6600" b="1" dirty="0" smtClean="0"/>
            </a:br>
            <a:r>
              <a:rPr lang="en-US" sz="6600" b="1" dirty="0"/>
              <a:t/>
            </a:r>
            <a:br>
              <a:rPr lang="en-US" sz="6600" b="1" dirty="0"/>
            </a:br>
            <a:endParaRPr lang="en-US" sz="6600" b="1" dirty="0"/>
          </a:p>
        </p:txBody>
      </p:sp>
    </p:spTree>
    <p:extLst>
      <p:ext uri="{BB962C8B-B14F-4D97-AF65-F5344CB8AC3E}">
        <p14:creationId xmlns:p14="http://schemas.microsoft.com/office/powerpoint/2010/main" val="2891225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909" y="2293048"/>
            <a:ext cx="10515600" cy="1325563"/>
          </a:xfrm>
        </p:spPr>
        <p:txBody>
          <a:bodyPr>
            <a:normAutofit/>
          </a:bodyPr>
          <a:lstStyle/>
          <a:p>
            <a:r>
              <a:rPr lang="en-US" sz="8000" b="1" dirty="0" err="1" smtClean="0"/>
              <a:t>presentation_end</a:t>
            </a:r>
            <a:r>
              <a:rPr lang="en-US" sz="8000" b="1" dirty="0" smtClean="0"/>
              <a:t> == </a:t>
            </a:r>
            <a:r>
              <a:rPr lang="en-US" sz="8000" i="1" dirty="0" smtClean="0"/>
              <a:t>True</a:t>
            </a:r>
            <a:endParaRPr lang="en-US" sz="8000" i="1" dirty="0"/>
          </a:p>
        </p:txBody>
      </p:sp>
    </p:spTree>
    <p:extLst>
      <p:ext uri="{BB962C8B-B14F-4D97-AF65-F5344CB8AC3E}">
        <p14:creationId xmlns:p14="http://schemas.microsoft.com/office/powerpoint/2010/main" val="2541854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46</Words>
  <Application>Microsoft Office PowerPoint</Application>
  <PresentationFormat>Widescreen</PresentationFormat>
  <Paragraphs>11</Paragraphs>
  <Slides>7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Final project presentation</vt:lpstr>
      <vt:lpstr>two player puzzle game   </vt:lpstr>
      <vt:lpstr>example_1:</vt:lpstr>
      <vt:lpstr>example_2:</vt:lpstr>
      <vt:lpstr>We won’t be making these games exactly, but something like these puzzle-centered games.</vt:lpstr>
      <vt:lpstr>GAME IMPLEMENTATION:  - classes for every entity in the game environment (characters, platforms, etc.)  - one player uses WASD and the other uses the arrow keys for movement.  - one horizontal level (x_shift)  </vt:lpstr>
      <vt:lpstr>presentation_end == True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 presentation</dc:title>
  <dc:creator>HP</dc:creator>
  <cp:lastModifiedBy>HP</cp:lastModifiedBy>
  <cp:revision>6</cp:revision>
  <dcterms:created xsi:type="dcterms:W3CDTF">2022-11-21T18:37:52Z</dcterms:created>
  <dcterms:modified xsi:type="dcterms:W3CDTF">2022-11-21T19:25:12Z</dcterms:modified>
</cp:coreProperties>
</file>

<file path=docProps/thumbnail.jpeg>
</file>